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63" r:id="rId2"/>
    <p:sldId id="264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606" autoAdjust="0"/>
    <p:restoredTop sz="94660"/>
  </p:normalViewPr>
  <p:slideViewPr>
    <p:cSldViewPr snapToGrid="0">
      <p:cViewPr varScale="1">
        <p:scale>
          <a:sx n="82" d="100"/>
          <a:sy n="82" d="100"/>
        </p:scale>
        <p:origin x="92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19-03-2024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45957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19-03-2024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49955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19-03-2024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984266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19-03-2024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00813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19-03-2024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953547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19-03-2024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679790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19-03-2024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363554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19-03-2024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60083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19-03-2024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17151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19-03-2024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15053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19-03-2024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2565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19-03-2024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14215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19-03-2024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02270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19-03-2024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43878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19-03-2024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1275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19-03-2024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89975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AE719F-EB36-4B4E-A888-46A805E20D9F}" type="datetimeFigureOut">
              <a:rPr lang="en-IN" smtClean="0"/>
              <a:t>19-03-2024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0570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A69FF-466C-ECE4-F895-B859B0281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32588"/>
          </a:xfrm>
        </p:spPr>
        <p:txBody>
          <a:bodyPr>
            <a:normAutofit fontScale="90000"/>
          </a:bodyPr>
          <a:lstStyle/>
          <a:p>
            <a:r>
              <a:rPr lang="en-IN" sz="5200" dirty="0"/>
              <a:t>TEAM NO.4 (</a:t>
            </a:r>
            <a:r>
              <a:rPr lang="en-IN" sz="5200" dirty="0" err="1"/>
              <a:t>EchoGestures</a:t>
            </a:r>
            <a:r>
              <a:rPr lang="en-IN" sz="5200" dirty="0"/>
              <a:t>)</a:t>
            </a:r>
            <a:br>
              <a:rPr lang="en-IN" sz="5200" dirty="0"/>
            </a:br>
            <a:r>
              <a:rPr lang="en-IN" sz="5200" dirty="0"/>
              <a:t>                   </a:t>
            </a:r>
            <a:br>
              <a:rPr lang="en-IN" sz="5200" dirty="0"/>
            </a:br>
            <a:r>
              <a:rPr lang="en-IN" sz="5200" dirty="0"/>
              <a:t>                    -MANIK CHADGAL</a:t>
            </a:r>
            <a:br>
              <a:rPr lang="en-IN" sz="5200" dirty="0"/>
            </a:br>
            <a:r>
              <a:rPr lang="en-IN" sz="5200" dirty="0"/>
              <a:t>                    -ANKIT</a:t>
            </a:r>
            <a:br>
              <a:rPr lang="en-IN" sz="5200" dirty="0"/>
            </a:br>
            <a:r>
              <a:rPr lang="en-IN" sz="5200" dirty="0"/>
              <a:t>                  	-LOVE BANSAL</a:t>
            </a:r>
            <a:br>
              <a:rPr lang="en-IN" sz="5200" dirty="0"/>
            </a:br>
            <a:r>
              <a:rPr lang="en-IN" sz="5200" dirty="0"/>
              <a:t>                    -RAJ</a:t>
            </a:r>
            <a:br>
              <a:rPr lang="en-IN" sz="5200" dirty="0"/>
            </a:br>
            <a:endParaRPr lang="en-IN" sz="5200" dirty="0"/>
          </a:p>
        </p:txBody>
      </p:sp>
    </p:spTree>
    <p:extLst>
      <p:ext uri="{BB962C8B-B14F-4D97-AF65-F5344CB8AC3E}">
        <p14:creationId xmlns:p14="http://schemas.microsoft.com/office/powerpoint/2010/main" val="1225149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C2A98-287B-5682-3C28-A955E8449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EchoGesture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84C0B-203F-7851-B0AC-E1732C56FB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1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Welcome to </a:t>
            </a:r>
            <a:r>
              <a:rPr lang="en-US" sz="1800" b="1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EchoGesture</a:t>
            </a:r>
            <a:r>
              <a:rPr lang="en-US" sz="1800" b="1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, where we bridge communication barriers with innovation. We're passionate about creating accessible solutions that empower individuals to connect seamlessly through sign language.</a:t>
            </a:r>
          </a:p>
          <a:p>
            <a:r>
              <a:rPr lang="en-US" sz="1800" b="1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Our platform transforms audio and text into clear and expressive sign language, making communication inclusive for everyone, regardless of their hearing abilities.</a:t>
            </a:r>
          </a:p>
          <a:p>
            <a:r>
              <a:rPr lang="en-US" sz="1800" b="1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With a commitment to accessibility and inclusion, we strive to enhance communication experiences for the deaf and hard of hearing community worldwide.</a:t>
            </a:r>
          </a:p>
          <a:p>
            <a:r>
              <a:rPr lang="en-US" sz="1800" b="1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Join us in breaking down barriers and fostering a world where communication knows no bounds.</a:t>
            </a:r>
          </a:p>
        </p:txBody>
      </p:sp>
    </p:spTree>
    <p:extLst>
      <p:ext uri="{BB962C8B-B14F-4D97-AF65-F5344CB8AC3E}">
        <p14:creationId xmlns:p14="http://schemas.microsoft.com/office/powerpoint/2010/main" val="2361147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448F6-8E3F-333F-8D3E-6DCA898DC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58620"/>
            <a:ext cx="10515600" cy="1073021"/>
          </a:xfrm>
        </p:spPr>
        <p:txBody>
          <a:bodyPr>
            <a:normAutofit/>
          </a:bodyPr>
          <a:lstStyle/>
          <a:p>
            <a:r>
              <a:rPr lang="en-IN" dirty="0"/>
              <a:t>Features: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05661-5B1B-A9D2-EC49-D3B310763D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427584"/>
            <a:ext cx="10515600" cy="4861249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EchoGesture serves as a groundbreaking bridge in communication for the deaf and hard-of-hearing community, providing them with a more inclusive and accessible way to understand spoken language.</a:t>
            </a:r>
          </a:p>
          <a:p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This innovative tool not only empowers individuals with hearing impairments to engage more fully in everyday conversations, educational content, and public speeches but also fosters a greater sense of connection and understanding between the hearing and non-hearing worlds. By breaking down these communication barriers, the website plays a crucial role in promoting equality, accessibility, and inclusivity in society.</a:t>
            </a:r>
          </a:p>
          <a:p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This website executes three types of conversions:</a:t>
            </a:r>
          </a:p>
          <a:p>
            <a:pPr marL="457200" indent="-457200">
              <a:buAutoNum type="arabicPeriod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Voice to Sign Language</a:t>
            </a:r>
          </a:p>
          <a:p>
            <a:pPr marL="457200" indent="-457200">
              <a:buAutoNum type="arabicPeriod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Text to Sign Language</a:t>
            </a:r>
          </a:p>
          <a:p>
            <a:pPr marL="457200" indent="-457200"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Different Letters of Alphabet in Sign Language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09560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1600C-B34A-86BB-F957-2299323FF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Voice to Sign language: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3BB68F-07ED-96D6-EFE5-3F0E83F446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438" y="2160588"/>
            <a:ext cx="8481162" cy="3881437"/>
          </a:xfrm>
        </p:spPr>
      </p:pic>
    </p:spTree>
    <p:extLst>
      <p:ext uri="{BB962C8B-B14F-4D97-AF65-F5344CB8AC3E}">
        <p14:creationId xmlns:p14="http://schemas.microsoft.com/office/powerpoint/2010/main" val="796207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BE765-98E8-106F-3149-2B6724895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Text to Sign Language: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C23A22-AB4B-C9FD-46B0-7BA06DED85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306" y="2160588"/>
            <a:ext cx="8471425" cy="3881437"/>
          </a:xfrm>
        </p:spPr>
      </p:pic>
    </p:spTree>
    <p:extLst>
      <p:ext uri="{BB962C8B-B14F-4D97-AF65-F5344CB8AC3E}">
        <p14:creationId xmlns:p14="http://schemas.microsoft.com/office/powerpoint/2010/main" val="2271122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4E967-6241-ADDE-54DC-CA65E4733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Letters in Sign Language: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B3FE3BE-7F1B-9581-9872-425948F685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822" y="2160588"/>
            <a:ext cx="8454393" cy="3881437"/>
          </a:xfrm>
        </p:spPr>
      </p:pic>
    </p:spTree>
    <p:extLst>
      <p:ext uri="{BB962C8B-B14F-4D97-AF65-F5344CB8AC3E}">
        <p14:creationId xmlns:p14="http://schemas.microsoft.com/office/powerpoint/2010/main" val="2118139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0C5A3-C9FD-10AD-7B5C-9318C0DE3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Tools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ACFE9-21EB-1F24-2849-9481F1C20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HTML</a:t>
            </a:r>
          </a:p>
          <a:p>
            <a:r>
              <a:rPr lang="en-IN" dirty="0"/>
              <a:t>CSS</a:t>
            </a:r>
          </a:p>
          <a:p>
            <a:r>
              <a:rPr lang="en-IN" dirty="0"/>
              <a:t>JAVASCRIPT</a:t>
            </a:r>
          </a:p>
          <a:p>
            <a:r>
              <a:rPr lang="en-IN" dirty="0"/>
              <a:t>INVENTIONTRICKS.COM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0764117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84</TotalTime>
  <Words>265</Words>
  <Application>Microsoft Office PowerPoint</Application>
  <PresentationFormat>Widescreen</PresentationFormat>
  <Paragraphs>21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Consolas</vt:lpstr>
      <vt:lpstr>Söhne</vt:lpstr>
      <vt:lpstr>Trebuchet MS</vt:lpstr>
      <vt:lpstr>Wingdings 3</vt:lpstr>
      <vt:lpstr>Facet</vt:lpstr>
      <vt:lpstr>TEAM NO.4 (EchoGestures)                                         -MANIK CHADGAL                     -ANKIT                    -LOVE BANSAL                     -RAJ </vt:lpstr>
      <vt:lpstr>EchoGesture</vt:lpstr>
      <vt:lpstr>Features:</vt:lpstr>
      <vt:lpstr>Voice to Sign language:</vt:lpstr>
      <vt:lpstr>Text to Sign Language:</vt:lpstr>
      <vt:lpstr>Letters in Sign Language:</vt:lpstr>
      <vt:lpstr>Tools Used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EchoGesture</dc:title>
  <dc:creator>Priyanshi Maheshwari</dc:creator>
  <cp:lastModifiedBy>Ankit Garg</cp:lastModifiedBy>
  <cp:revision>7</cp:revision>
  <dcterms:created xsi:type="dcterms:W3CDTF">2024-03-03T06:45:02Z</dcterms:created>
  <dcterms:modified xsi:type="dcterms:W3CDTF">2024-03-19T03:49:17Z</dcterms:modified>
</cp:coreProperties>
</file>

<file path=docProps/thumbnail.jpeg>
</file>